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8183563" cy="6137275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>
          <p15:clr>
            <a:srgbClr val="A4A3A4"/>
          </p15:clr>
        </p15:guide>
        <p15:guide id="2" pos="25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0000FF"/>
    <a:srgbClr val="FF00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1" autoAdjust="0"/>
    <p:restoredTop sz="94660"/>
  </p:normalViewPr>
  <p:slideViewPr>
    <p:cSldViewPr>
      <p:cViewPr varScale="1">
        <p:scale>
          <a:sx n="92" d="100"/>
          <a:sy n="92" d="100"/>
        </p:scale>
        <p:origin x="120" y="293"/>
      </p:cViewPr>
      <p:guideLst>
        <p:guide orient="horz" pos="1933"/>
        <p:guide pos="25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39EDD3B-E4BC-4D1E-88B3-6319203F93ED}" type="datetimeFigureOut">
              <a:rPr lang="zh-CN" altLang="en-US"/>
              <a:pPr>
                <a:defRPr/>
              </a:pPr>
              <a:t>2016/1/13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C2DBACA-3912-45E8-9ACA-82B0FAF742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445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767" y="1004411"/>
            <a:ext cx="6956029" cy="2136681"/>
          </a:xfrm>
        </p:spPr>
        <p:txBody>
          <a:bodyPr anchor="b"/>
          <a:lstStyle>
            <a:lvl1pPr algn="ctr">
              <a:defRPr sz="536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2946" y="3223490"/>
            <a:ext cx="6137672" cy="1481754"/>
          </a:xfrm>
        </p:spPr>
        <p:txBody>
          <a:bodyPr/>
          <a:lstStyle>
            <a:lvl1pPr marL="0" indent="0" algn="ctr">
              <a:buNone/>
              <a:defRPr sz="2148"/>
            </a:lvl1pPr>
            <a:lvl2pPr marL="409148" indent="0" algn="ctr">
              <a:buNone/>
              <a:defRPr sz="1790"/>
            </a:lvl2pPr>
            <a:lvl3pPr marL="818297" indent="0" algn="ctr">
              <a:buNone/>
              <a:defRPr sz="1611"/>
            </a:lvl3pPr>
            <a:lvl4pPr marL="1227445" indent="0" algn="ctr">
              <a:buNone/>
              <a:defRPr sz="1432"/>
            </a:lvl4pPr>
            <a:lvl5pPr marL="1636593" indent="0" algn="ctr">
              <a:buNone/>
              <a:defRPr sz="1432"/>
            </a:lvl5pPr>
            <a:lvl6pPr marL="2045741" indent="0" algn="ctr">
              <a:buNone/>
              <a:defRPr sz="1432"/>
            </a:lvl6pPr>
            <a:lvl7pPr marL="2454890" indent="0" algn="ctr">
              <a:buNone/>
              <a:defRPr sz="1432"/>
            </a:lvl7pPr>
            <a:lvl8pPr marL="2864038" indent="0" algn="ctr">
              <a:buNone/>
              <a:defRPr sz="1432"/>
            </a:lvl8pPr>
            <a:lvl9pPr marL="3273186" indent="0" algn="ctr">
              <a:buNone/>
              <a:defRPr sz="1432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DE014-FE9E-43E2-B945-4997FC1D5B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62093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8B984-F98C-456C-991F-9B4BF15658A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622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358" y="1530059"/>
            <a:ext cx="7058323" cy="2552935"/>
          </a:xfrm>
        </p:spPr>
        <p:txBody>
          <a:bodyPr anchor="b"/>
          <a:lstStyle>
            <a:lvl1pPr>
              <a:defRPr sz="536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8358" y="4107146"/>
            <a:ext cx="7058323" cy="1342528"/>
          </a:xfrm>
        </p:spPr>
        <p:txBody>
          <a:bodyPr/>
          <a:lstStyle>
            <a:lvl1pPr marL="0" indent="0">
              <a:buNone/>
              <a:defRPr sz="2148">
                <a:solidFill>
                  <a:schemeClr val="tx1"/>
                </a:solidFill>
              </a:defRPr>
            </a:lvl1pPr>
            <a:lvl2pPr marL="409148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2pPr>
            <a:lvl3pPr marL="818297" indent="0">
              <a:buNone/>
              <a:defRPr sz="1611">
                <a:solidFill>
                  <a:schemeClr val="tx1">
                    <a:tint val="75000"/>
                  </a:schemeClr>
                </a:solidFill>
              </a:defRPr>
            </a:lvl3pPr>
            <a:lvl4pPr marL="1227445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4pPr>
            <a:lvl5pPr marL="1636593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5pPr>
            <a:lvl6pPr marL="2045741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6pPr>
            <a:lvl7pPr marL="2454890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7pPr>
            <a:lvl8pPr marL="2864038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8pPr>
            <a:lvl9pPr marL="3273186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A3E62-CCFA-4679-A121-DA06347A580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714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620" y="1633765"/>
            <a:ext cx="3478014" cy="389404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2929" y="1633765"/>
            <a:ext cx="3478014" cy="389404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DDE44-5293-438C-9103-18DD689A10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14319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686" y="326754"/>
            <a:ext cx="7058323" cy="118625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3687" y="1504485"/>
            <a:ext cx="3462030" cy="737325"/>
          </a:xfrm>
        </p:spPr>
        <p:txBody>
          <a:bodyPr anchor="b"/>
          <a:lstStyle>
            <a:lvl1pPr marL="0" indent="0">
              <a:buNone/>
              <a:defRPr sz="2148" b="1"/>
            </a:lvl1pPr>
            <a:lvl2pPr marL="409148" indent="0">
              <a:buNone/>
              <a:defRPr sz="1790" b="1"/>
            </a:lvl2pPr>
            <a:lvl3pPr marL="818297" indent="0">
              <a:buNone/>
              <a:defRPr sz="1611" b="1"/>
            </a:lvl3pPr>
            <a:lvl4pPr marL="1227445" indent="0">
              <a:buNone/>
              <a:defRPr sz="1432" b="1"/>
            </a:lvl4pPr>
            <a:lvl5pPr marL="1636593" indent="0">
              <a:buNone/>
              <a:defRPr sz="1432" b="1"/>
            </a:lvl5pPr>
            <a:lvl6pPr marL="2045741" indent="0">
              <a:buNone/>
              <a:defRPr sz="1432" b="1"/>
            </a:lvl6pPr>
            <a:lvl7pPr marL="2454890" indent="0">
              <a:buNone/>
              <a:defRPr sz="1432" b="1"/>
            </a:lvl7pPr>
            <a:lvl8pPr marL="2864038" indent="0">
              <a:buNone/>
              <a:defRPr sz="1432" b="1"/>
            </a:lvl8pPr>
            <a:lvl9pPr marL="3273186" indent="0">
              <a:buNone/>
              <a:defRPr sz="143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687" y="2241810"/>
            <a:ext cx="3462030" cy="329736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42929" y="1504485"/>
            <a:ext cx="3479080" cy="737325"/>
          </a:xfrm>
        </p:spPr>
        <p:txBody>
          <a:bodyPr anchor="b"/>
          <a:lstStyle>
            <a:lvl1pPr marL="0" indent="0">
              <a:buNone/>
              <a:defRPr sz="2148" b="1"/>
            </a:lvl1pPr>
            <a:lvl2pPr marL="409148" indent="0">
              <a:buNone/>
              <a:defRPr sz="1790" b="1"/>
            </a:lvl2pPr>
            <a:lvl3pPr marL="818297" indent="0">
              <a:buNone/>
              <a:defRPr sz="1611" b="1"/>
            </a:lvl3pPr>
            <a:lvl4pPr marL="1227445" indent="0">
              <a:buNone/>
              <a:defRPr sz="1432" b="1"/>
            </a:lvl4pPr>
            <a:lvl5pPr marL="1636593" indent="0">
              <a:buNone/>
              <a:defRPr sz="1432" b="1"/>
            </a:lvl5pPr>
            <a:lvl6pPr marL="2045741" indent="0">
              <a:buNone/>
              <a:defRPr sz="1432" b="1"/>
            </a:lvl6pPr>
            <a:lvl7pPr marL="2454890" indent="0">
              <a:buNone/>
              <a:defRPr sz="1432" b="1"/>
            </a:lvl7pPr>
            <a:lvl8pPr marL="2864038" indent="0">
              <a:buNone/>
              <a:defRPr sz="1432" b="1"/>
            </a:lvl8pPr>
            <a:lvl9pPr marL="3273186" indent="0">
              <a:buNone/>
              <a:defRPr sz="143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42929" y="2241810"/>
            <a:ext cx="3479080" cy="329736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C70C8-5700-4535-A9D0-4BA070A53FA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2310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04860-85DE-4163-84C4-E4B0C277BDA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3369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A3B07-572E-4382-AADF-7136B50B87B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816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686" y="409152"/>
            <a:ext cx="2639412" cy="1432031"/>
          </a:xfrm>
        </p:spPr>
        <p:txBody>
          <a:bodyPr anchor="b"/>
          <a:lstStyle>
            <a:lvl1pPr>
              <a:defRPr sz="286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9080" y="883655"/>
            <a:ext cx="4142929" cy="4361443"/>
          </a:xfrm>
        </p:spPr>
        <p:txBody>
          <a:bodyPr/>
          <a:lstStyle>
            <a:lvl1pPr>
              <a:defRPr sz="2864"/>
            </a:lvl1pPr>
            <a:lvl2pPr>
              <a:defRPr sz="2506"/>
            </a:lvl2pPr>
            <a:lvl3pPr>
              <a:defRPr sz="2148"/>
            </a:lvl3pPr>
            <a:lvl4pPr>
              <a:defRPr sz="1790"/>
            </a:lvl4pPr>
            <a:lvl5pPr>
              <a:defRPr sz="1790"/>
            </a:lvl5pPr>
            <a:lvl6pPr>
              <a:defRPr sz="1790"/>
            </a:lvl6pPr>
            <a:lvl7pPr>
              <a:defRPr sz="1790"/>
            </a:lvl7pPr>
            <a:lvl8pPr>
              <a:defRPr sz="1790"/>
            </a:lvl8pPr>
            <a:lvl9pPr>
              <a:defRPr sz="179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3686" y="1841183"/>
            <a:ext cx="2639412" cy="3411018"/>
          </a:xfrm>
        </p:spPr>
        <p:txBody>
          <a:bodyPr/>
          <a:lstStyle>
            <a:lvl1pPr marL="0" indent="0">
              <a:buNone/>
              <a:defRPr sz="1432"/>
            </a:lvl1pPr>
            <a:lvl2pPr marL="409148" indent="0">
              <a:buNone/>
              <a:defRPr sz="1253"/>
            </a:lvl2pPr>
            <a:lvl3pPr marL="818297" indent="0">
              <a:buNone/>
              <a:defRPr sz="1074"/>
            </a:lvl3pPr>
            <a:lvl4pPr marL="1227445" indent="0">
              <a:buNone/>
              <a:defRPr sz="895"/>
            </a:lvl4pPr>
            <a:lvl5pPr marL="1636593" indent="0">
              <a:buNone/>
              <a:defRPr sz="895"/>
            </a:lvl5pPr>
            <a:lvl6pPr marL="2045741" indent="0">
              <a:buNone/>
              <a:defRPr sz="895"/>
            </a:lvl6pPr>
            <a:lvl7pPr marL="2454890" indent="0">
              <a:buNone/>
              <a:defRPr sz="895"/>
            </a:lvl7pPr>
            <a:lvl8pPr marL="2864038" indent="0">
              <a:buNone/>
              <a:defRPr sz="895"/>
            </a:lvl8pPr>
            <a:lvl9pPr marL="3273186" indent="0">
              <a:buNone/>
              <a:defRPr sz="89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D8FD4-4F36-43E1-95D7-1752803CCD4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433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686" y="409152"/>
            <a:ext cx="2639412" cy="1432031"/>
          </a:xfrm>
        </p:spPr>
        <p:txBody>
          <a:bodyPr anchor="b"/>
          <a:lstStyle>
            <a:lvl1pPr>
              <a:defRPr sz="286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79080" y="883655"/>
            <a:ext cx="4142929" cy="4361443"/>
          </a:xfrm>
        </p:spPr>
        <p:txBody>
          <a:bodyPr rtlCol="0">
            <a:normAutofit/>
          </a:bodyPr>
          <a:lstStyle>
            <a:lvl1pPr marL="0" indent="0">
              <a:buNone/>
              <a:defRPr sz="2864"/>
            </a:lvl1pPr>
            <a:lvl2pPr marL="409148" indent="0">
              <a:buNone/>
              <a:defRPr sz="2506"/>
            </a:lvl2pPr>
            <a:lvl3pPr marL="818297" indent="0">
              <a:buNone/>
              <a:defRPr sz="2148"/>
            </a:lvl3pPr>
            <a:lvl4pPr marL="1227445" indent="0">
              <a:buNone/>
              <a:defRPr sz="1790"/>
            </a:lvl4pPr>
            <a:lvl5pPr marL="1636593" indent="0">
              <a:buNone/>
              <a:defRPr sz="1790"/>
            </a:lvl5pPr>
            <a:lvl6pPr marL="2045741" indent="0">
              <a:buNone/>
              <a:defRPr sz="1790"/>
            </a:lvl6pPr>
            <a:lvl7pPr marL="2454890" indent="0">
              <a:buNone/>
              <a:defRPr sz="1790"/>
            </a:lvl7pPr>
            <a:lvl8pPr marL="2864038" indent="0">
              <a:buNone/>
              <a:defRPr sz="1790"/>
            </a:lvl8pPr>
            <a:lvl9pPr marL="3273186" indent="0">
              <a:buNone/>
              <a:defRPr sz="179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3686" y="1841183"/>
            <a:ext cx="2639412" cy="3411018"/>
          </a:xfrm>
        </p:spPr>
        <p:txBody>
          <a:bodyPr/>
          <a:lstStyle>
            <a:lvl1pPr marL="0" indent="0">
              <a:buNone/>
              <a:defRPr sz="1432"/>
            </a:lvl1pPr>
            <a:lvl2pPr marL="409148" indent="0">
              <a:buNone/>
              <a:defRPr sz="1253"/>
            </a:lvl2pPr>
            <a:lvl3pPr marL="818297" indent="0">
              <a:buNone/>
              <a:defRPr sz="1074"/>
            </a:lvl3pPr>
            <a:lvl4pPr marL="1227445" indent="0">
              <a:buNone/>
              <a:defRPr sz="895"/>
            </a:lvl4pPr>
            <a:lvl5pPr marL="1636593" indent="0">
              <a:buNone/>
              <a:defRPr sz="895"/>
            </a:lvl5pPr>
            <a:lvl6pPr marL="2045741" indent="0">
              <a:buNone/>
              <a:defRPr sz="895"/>
            </a:lvl6pPr>
            <a:lvl7pPr marL="2454890" indent="0">
              <a:buNone/>
              <a:defRPr sz="895"/>
            </a:lvl7pPr>
            <a:lvl8pPr marL="2864038" indent="0">
              <a:buNone/>
              <a:defRPr sz="895"/>
            </a:lvl8pPr>
            <a:lvl9pPr marL="3273186" indent="0">
              <a:buNone/>
              <a:defRPr sz="89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16E3D-AF38-4273-AE11-BEAA9DCEBA2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907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2189D-0997-4FDA-A5BA-5A317CD78C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70847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56363" y="326753"/>
            <a:ext cx="1764581" cy="52010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620" y="326753"/>
            <a:ext cx="5191448" cy="52010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3EDD9-1FE0-4002-9782-448C189B471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5172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61975" y="327025"/>
            <a:ext cx="7059613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61975" y="1633538"/>
            <a:ext cx="7059613" cy="389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1975" y="5688013"/>
            <a:ext cx="1841500" cy="327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11450" y="5688013"/>
            <a:ext cx="2760663" cy="327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80088" y="5688013"/>
            <a:ext cx="1841500" cy="327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09C261-90F8-41BF-86E2-507AA1548C7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175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175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8175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8175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8175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81756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81756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81756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81756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03200" indent="-203200" algn="l" defTabSz="817563" rtl="0" eaLnBrk="0" fontAlgn="base" hangingPunct="0">
        <a:lnSpc>
          <a:spcPct val="9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12775" indent="-203200" algn="l" defTabSz="81756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203200" algn="l" defTabSz="81756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31925" indent="-203200" algn="l" defTabSz="81756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39913" indent="-203200" algn="l" defTabSz="81756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50316" indent="-204574" algn="l" defTabSz="818297" rtl="0" eaLnBrk="1" latinLnBrk="0" hangingPunct="1">
        <a:lnSpc>
          <a:spcPct val="90000"/>
        </a:lnSpc>
        <a:spcBef>
          <a:spcPts val="447"/>
        </a:spcBef>
        <a:buFont typeface="Arial" panose="020B0604020202020204" pitchFamily="34" charset="0"/>
        <a:buChar char="•"/>
        <a:defRPr sz="1611" kern="1200">
          <a:solidFill>
            <a:schemeClr val="tx1"/>
          </a:solidFill>
          <a:latin typeface="+mn-lt"/>
          <a:ea typeface="+mn-ea"/>
          <a:cs typeface="+mn-cs"/>
        </a:defRPr>
      </a:lvl6pPr>
      <a:lvl7pPr marL="2659464" indent="-204574" algn="l" defTabSz="818297" rtl="0" eaLnBrk="1" latinLnBrk="0" hangingPunct="1">
        <a:lnSpc>
          <a:spcPct val="90000"/>
        </a:lnSpc>
        <a:spcBef>
          <a:spcPts val="447"/>
        </a:spcBef>
        <a:buFont typeface="Arial" panose="020B0604020202020204" pitchFamily="34" charset="0"/>
        <a:buChar char="•"/>
        <a:defRPr sz="1611" kern="1200">
          <a:solidFill>
            <a:schemeClr val="tx1"/>
          </a:solidFill>
          <a:latin typeface="+mn-lt"/>
          <a:ea typeface="+mn-ea"/>
          <a:cs typeface="+mn-cs"/>
        </a:defRPr>
      </a:lvl7pPr>
      <a:lvl8pPr marL="3068612" indent="-204574" algn="l" defTabSz="818297" rtl="0" eaLnBrk="1" latinLnBrk="0" hangingPunct="1">
        <a:lnSpc>
          <a:spcPct val="90000"/>
        </a:lnSpc>
        <a:spcBef>
          <a:spcPts val="447"/>
        </a:spcBef>
        <a:buFont typeface="Arial" panose="020B0604020202020204" pitchFamily="34" charset="0"/>
        <a:buChar char="•"/>
        <a:defRPr sz="1611" kern="1200">
          <a:solidFill>
            <a:schemeClr val="tx1"/>
          </a:solidFill>
          <a:latin typeface="+mn-lt"/>
          <a:ea typeface="+mn-ea"/>
          <a:cs typeface="+mn-cs"/>
        </a:defRPr>
      </a:lvl8pPr>
      <a:lvl9pPr marL="3477760" indent="-204574" algn="l" defTabSz="818297" rtl="0" eaLnBrk="1" latinLnBrk="0" hangingPunct="1">
        <a:lnSpc>
          <a:spcPct val="90000"/>
        </a:lnSpc>
        <a:spcBef>
          <a:spcPts val="447"/>
        </a:spcBef>
        <a:buFont typeface="Arial" panose="020B0604020202020204" pitchFamily="34" charset="0"/>
        <a:buChar char="•"/>
        <a:defRPr sz="16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8297" rtl="0" eaLnBrk="1" latinLnBrk="0" hangingPunct="1">
        <a:defRPr sz="1611" kern="1200">
          <a:solidFill>
            <a:schemeClr val="tx1"/>
          </a:solidFill>
          <a:latin typeface="+mn-lt"/>
          <a:ea typeface="+mn-ea"/>
          <a:cs typeface="+mn-cs"/>
        </a:defRPr>
      </a:lvl1pPr>
      <a:lvl2pPr marL="409148" algn="l" defTabSz="818297" rtl="0" eaLnBrk="1" latinLnBrk="0" hangingPunct="1">
        <a:defRPr sz="1611" kern="1200">
          <a:solidFill>
            <a:schemeClr val="tx1"/>
          </a:solidFill>
          <a:latin typeface="+mn-lt"/>
          <a:ea typeface="+mn-ea"/>
          <a:cs typeface="+mn-cs"/>
        </a:defRPr>
      </a:lvl2pPr>
      <a:lvl3pPr marL="818297" algn="l" defTabSz="818297" rtl="0" eaLnBrk="1" latinLnBrk="0" hangingPunct="1">
        <a:defRPr sz="1611" kern="1200">
          <a:solidFill>
            <a:schemeClr val="tx1"/>
          </a:solidFill>
          <a:latin typeface="+mn-lt"/>
          <a:ea typeface="+mn-ea"/>
          <a:cs typeface="+mn-cs"/>
        </a:defRPr>
      </a:lvl3pPr>
      <a:lvl4pPr marL="1227445" algn="l" defTabSz="818297" rtl="0" eaLnBrk="1" latinLnBrk="0" hangingPunct="1">
        <a:defRPr sz="1611" kern="1200">
          <a:solidFill>
            <a:schemeClr val="tx1"/>
          </a:solidFill>
          <a:latin typeface="+mn-lt"/>
          <a:ea typeface="+mn-ea"/>
          <a:cs typeface="+mn-cs"/>
        </a:defRPr>
      </a:lvl4pPr>
      <a:lvl5pPr marL="1636593" algn="l" defTabSz="818297" rtl="0" eaLnBrk="1" latinLnBrk="0" hangingPunct="1">
        <a:defRPr sz="1611" kern="1200">
          <a:solidFill>
            <a:schemeClr val="tx1"/>
          </a:solidFill>
          <a:latin typeface="+mn-lt"/>
          <a:ea typeface="+mn-ea"/>
          <a:cs typeface="+mn-cs"/>
        </a:defRPr>
      </a:lvl5pPr>
      <a:lvl6pPr marL="2045741" algn="l" defTabSz="818297" rtl="0" eaLnBrk="1" latinLnBrk="0" hangingPunct="1">
        <a:defRPr sz="1611" kern="1200">
          <a:solidFill>
            <a:schemeClr val="tx1"/>
          </a:solidFill>
          <a:latin typeface="+mn-lt"/>
          <a:ea typeface="+mn-ea"/>
          <a:cs typeface="+mn-cs"/>
        </a:defRPr>
      </a:lvl6pPr>
      <a:lvl7pPr marL="2454890" algn="l" defTabSz="818297" rtl="0" eaLnBrk="1" latinLnBrk="0" hangingPunct="1">
        <a:defRPr sz="1611" kern="1200">
          <a:solidFill>
            <a:schemeClr val="tx1"/>
          </a:solidFill>
          <a:latin typeface="+mn-lt"/>
          <a:ea typeface="+mn-ea"/>
          <a:cs typeface="+mn-cs"/>
        </a:defRPr>
      </a:lvl7pPr>
      <a:lvl8pPr marL="2864038" algn="l" defTabSz="818297" rtl="0" eaLnBrk="1" latinLnBrk="0" hangingPunct="1">
        <a:defRPr sz="1611" kern="1200">
          <a:solidFill>
            <a:schemeClr val="tx1"/>
          </a:solidFill>
          <a:latin typeface="+mn-lt"/>
          <a:ea typeface="+mn-ea"/>
          <a:cs typeface="+mn-cs"/>
        </a:defRPr>
      </a:lvl8pPr>
      <a:lvl9pPr marL="3273186" algn="l" defTabSz="818297" rtl="0" eaLnBrk="1" latinLnBrk="0" hangingPunct="1">
        <a:defRPr sz="161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995437" y="1268437"/>
            <a:ext cx="6105525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3938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  <a:cs typeface="Arial Unicode MS" panose="020B0604020202020204" pitchFamily="34" charset="-122"/>
              </a:rPr>
              <a:t>二零一六</a:t>
            </a:r>
            <a:r>
              <a:rPr lang="en-US" altLang="zh-CN" sz="3938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  <a:cs typeface="Arial Unicode MS" panose="020B0604020202020204" pitchFamily="34" charset="-122"/>
              </a:rPr>
              <a:t> </a:t>
            </a:r>
            <a:r>
              <a:rPr lang="zh-CN" altLang="en-US" sz="3938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  <a:cs typeface="Arial Unicode MS" panose="020B0604020202020204" pitchFamily="34" charset="-122"/>
              </a:rPr>
              <a:t>年</a:t>
            </a:r>
            <a:endParaRPr lang="en-US" altLang="zh-CN" sz="3938" dirty="0" smtClean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  <a:cs typeface="Arial Unicode MS" panose="020B0604020202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4832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  <a:cs typeface="Arial Unicode MS" panose="020B0604020202020204" pitchFamily="34" charset="-122"/>
              </a:rPr>
              <a:t>中国科大风光月历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31763" y="4508500"/>
            <a:ext cx="3816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  <a:cs typeface="Arial Unicode MS" panose="020B0604020202020204" pitchFamily="34" charset="-122"/>
              </a:rPr>
              <a:t>编制：老有所乐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803650" y="4508500"/>
            <a:ext cx="40370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  <a:cs typeface="Arial Unicode MS" panose="020B0604020202020204" pitchFamily="34" charset="-122"/>
              </a:rPr>
              <a:t>背景音乐：光明行</a:t>
            </a:r>
          </a:p>
        </p:txBody>
      </p:sp>
    </p:spTree>
  </p:cSld>
  <p:clrMapOvr>
    <a:masterClrMapping/>
  </p:clrMapOvr>
  <p:transition spd="slow" advTm="15000">
    <p:fade/>
    <p:sndAc>
      <p:stSnd loop="1">
        <p:snd r:embed="rId2" name="光明行-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325813"/>
            <a:ext cx="7989887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93663"/>
            <a:ext cx="4235450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811861" y="1052413"/>
            <a:ext cx="24495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门前阳气盛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325813"/>
            <a:ext cx="7989887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922837" y="1052413"/>
            <a:ext cx="2449513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院内志节高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01600"/>
            <a:ext cx="4511675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325813"/>
            <a:ext cx="7989887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39688"/>
            <a:ext cx="4208463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735513" y="1006475"/>
            <a:ext cx="24495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湖亭爱冬雪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 spd="slow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2" y="3356669"/>
            <a:ext cx="7989887" cy="271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735513" y="1006475"/>
            <a:ext cx="24495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樱花笑春风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63500"/>
            <a:ext cx="4403725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325813"/>
            <a:ext cx="7989887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735513" y="1006475"/>
            <a:ext cx="24495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书山知路遥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1588"/>
            <a:ext cx="4335462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" presetID="21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25813"/>
            <a:ext cx="7981950" cy="281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800600" y="1071563"/>
            <a:ext cx="2449513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学术求创新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9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12713"/>
            <a:ext cx="424497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390900"/>
            <a:ext cx="7989887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956175" y="1006475"/>
            <a:ext cx="2449513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喜迎勤学子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149225"/>
            <a:ext cx="448310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390900"/>
            <a:ext cx="7989887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735513" y="1006475"/>
            <a:ext cx="24495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诚聚苦练人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115888"/>
            <a:ext cx="427990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390900"/>
            <a:ext cx="7958137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115888"/>
            <a:ext cx="4545012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6175" y="987425"/>
            <a:ext cx="2449513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管</a:t>
            </a: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天兼管地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 spd="slow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390900"/>
            <a:ext cx="7989887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115888"/>
            <a:ext cx="44831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954588" y="981075"/>
            <a:ext cx="2449512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微物又微分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 spd="slow" advTm="1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325813"/>
            <a:ext cx="7989887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456406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43475" y="981075"/>
            <a:ext cx="2460625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论坛明事理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 spd="slow" advTm="1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213100"/>
            <a:ext cx="7989887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14128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82550"/>
            <a:ext cx="4427537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22838" y="981075"/>
            <a:ext cx="2449512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64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操场展雄姿</a:t>
            </a:r>
            <a:endParaRPr lang="zh-CN" altLang="zh-CN" sz="2864" b="1" dirty="0" smtClean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 spd="slow" advTm="1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6" presetClass="entr" presetSubtype="4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19100" y="1127125"/>
            <a:ext cx="2447925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红专确并进</a:t>
            </a:r>
            <a:endParaRPr lang="zh-CN" altLang="zh-CN" sz="3200" b="1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631950" y="1787525"/>
            <a:ext cx="24495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理实真交融</a:t>
            </a:r>
            <a:endParaRPr lang="zh-CN" altLang="zh-CN" sz="3200" b="1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724150" y="2541588"/>
            <a:ext cx="24479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尽</a:t>
            </a:r>
            <a:r>
              <a:rPr lang="zh-CN" alt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心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摘硕果</a:t>
            </a:r>
            <a:endParaRPr lang="zh-CN" altLang="zh-CN" sz="3200" b="1" dirty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814888" y="2940050"/>
            <a:ext cx="24495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致力攀高峰</a:t>
            </a:r>
            <a:endParaRPr lang="zh-CN" altLang="zh-CN" sz="3200" b="1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3125788"/>
            <a:ext cx="2133600" cy="284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550" y="193676"/>
            <a:ext cx="3269635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218" y="3624263"/>
            <a:ext cx="3125787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3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Wm-美得太動人了!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1918</TotalTime>
  <Words>72</Words>
  <Application>Microsoft Office PowerPoint</Application>
  <PresentationFormat>自定义</PresentationFormat>
  <Paragraphs>20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Arial Unicode MS</vt:lpstr>
      <vt:lpstr>华文隶书</vt:lpstr>
      <vt:lpstr>隶书</vt:lpstr>
      <vt:lpstr>宋体</vt:lpstr>
      <vt:lpstr>Arial</vt:lpstr>
      <vt:lpstr>Calibri</vt:lpstr>
      <vt:lpstr>Calibri Light</vt:lpstr>
      <vt:lpstr>Wm-美得太動人了!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梅花</dc:title>
  <dc:creator>rhuo</dc:creator>
  <cp:lastModifiedBy>rhuo</cp:lastModifiedBy>
  <cp:revision>165</cp:revision>
  <dcterms:created xsi:type="dcterms:W3CDTF">2013-03-11T05:13:04Z</dcterms:created>
  <dcterms:modified xsi:type="dcterms:W3CDTF">2016-01-13T02:14:46Z</dcterms:modified>
</cp:coreProperties>
</file>